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15 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" y="2514600"/>
            <a:ext cx="79248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</a:t>
            </a:r>
            <a:r>
              <a:rPr lang="fr-FR" sz="2800" dirty="0" err="1" smtClean="0">
                <a:latin typeface="Kristen ITC" pitchFamily="66" charset="0"/>
              </a:rPr>
              <a:t>some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different</a:t>
            </a:r>
            <a:r>
              <a:rPr lang="fr-FR" sz="2800" dirty="0" smtClean="0">
                <a:latin typeface="Kristen ITC" pitchFamily="66" charset="0"/>
              </a:rPr>
              <a:t> expressions to </a:t>
            </a:r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someone</a:t>
            </a:r>
            <a:r>
              <a:rPr lang="fr-FR" sz="2800" dirty="0" smtClean="0">
                <a:latin typeface="Kristen ITC" pitchFamily="66" charset="0"/>
              </a:rPr>
              <a:t> how </a:t>
            </a:r>
            <a:r>
              <a:rPr lang="fr-FR" sz="2800" dirty="0" err="1" smtClean="0">
                <a:latin typeface="Kristen ITC" pitchFamily="66" charset="0"/>
              </a:rPr>
              <a:t>they</a:t>
            </a:r>
            <a:r>
              <a:rPr lang="fr-FR" sz="2800" dirty="0" smtClean="0">
                <a:latin typeface="Kristen ITC" pitchFamily="66" charset="0"/>
              </a:rPr>
              <a:t> are, and </a:t>
            </a:r>
            <a:r>
              <a:rPr lang="fr-FR" sz="2800" dirty="0" err="1" smtClean="0">
                <a:latin typeface="Kristen ITC" pitchFamily="66" charset="0"/>
              </a:rPr>
              <a:t>respond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3199" y="3707006"/>
            <a:ext cx="613287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Understand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our</a:t>
            </a:r>
            <a:r>
              <a:rPr lang="fr-FR" sz="3200" dirty="0" smtClean="0">
                <a:latin typeface="Kristen ITC" pitchFamily="66" charset="0"/>
              </a:rPr>
              <a:t> class </a:t>
            </a:r>
            <a:r>
              <a:rPr lang="fr-FR" sz="3200" dirty="0" err="1" smtClean="0">
                <a:latin typeface="Kristen ITC" pitchFamily="66" charset="0"/>
              </a:rPr>
              <a:t>rules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2529" y="54864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Meet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needs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classroom</a:t>
            </a:r>
            <a:r>
              <a:rPr lang="fr-FR" sz="2800" dirty="0" smtClean="0">
                <a:latin typeface="Kristen ITC" pitchFamily="66" charset="0"/>
              </a:rPr>
              <a:t> in French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38281" y="4648200"/>
            <a:ext cx="613287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err="1" smtClean="0">
                <a:latin typeface="Kristen ITC" pitchFamily="66" charset="0"/>
              </a:rPr>
              <a:t>Correctly</a:t>
            </a:r>
            <a:r>
              <a:rPr lang="fr-FR" sz="2400" dirty="0" smtClean="0">
                <a:latin typeface="Kristen ITC" pitchFamily="66" charset="0"/>
              </a:rPr>
              <a:t> arrange </a:t>
            </a:r>
            <a:r>
              <a:rPr lang="fr-FR" sz="2400" dirty="0" err="1" smtClean="0">
                <a:latin typeface="Kristen ITC" pitchFamily="66" charset="0"/>
              </a:rPr>
              <a:t>your</a:t>
            </a:r>
            <a:r>
              <a:rPr lang="fr-FR" sz="2400" dirty="0" smtClean="0">
                <a:latin typeface="Kristen ITC" pitchFamily="66" charset="0"/>
              </a:rPr>
              <a:t> notebook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42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</cp:lastModifiedBy>
  <cp:revision>2</cp:revision>
  <dcterms:created xsi:type="dcterms:W3CDTF">2011-09-14T23:22:57Z</dcterms:created>
  <dcterms:modified xsi:type="dcterms:W3CDTF">2011-09-14T23:32:18Z</dcterms:modified>
</cp:coreProperties>
</file>